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263" r:id="rId6"/>
    <p:sldId id="262" r:id="rId7"/>
    <p:sldId id="264" r:id="rId8"/>
    <p:sldId id="259" r:id="rId9"/>
    <p:sldId id="260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617FF3-8F66-44AD-B9CF-608084D5A40C}" type="datetimeFigureOut">
              <a:rPr lang="pl-PL" smtClean="0"/>
              <a:pPr/>
              <a:t>06.06.2016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47B600C-4CBA-45F3-A8EB-E58059259B2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Między fikcją, a rzeczywistością, czyli mój bajkowy świat.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00034" y="4572008"/>
            <a:ext cx="7854696" cy="1752600"/>
          </a:xfrm>
        </p:spPr>
        <p:txBody>
          <a:bodyPr>
            <a:normAutofit fontScale="25000" lnSpcReduction="20000"/>
          </a:bodyPr>
          <a:lstStyle/>
          <a:p>
            <a:endParaRPr lang="pl-PL" sz="8000" dirty="0" smtClean="0"/>
          </a:p>
          <a:p>
            <a:pPr algn="ctr"/>
            <a:r>
              <a:rPr lang="pl-PL" sz="11200" b="1" dirty="0" smtClean="0">
                <a:latin typeface="+mj-lt"/>
              </a:rPr>
              <a:t>Gabriela Knap</a:t>
            </a:r>
          </a:p>
          <a:p>
            <a:pPr algn="ctr"/>
            <a:r>
              <a:rPr lang="pl-PL" sz="11200" b="1" dirty="0" smtClean="0">
                <a:latin typeface="+mj-lt"/>
              </a:rPr>
              <a:t>SP nr 5 w Kielcach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n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1432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>
                <a:solidFill>
                  <a:srgbClr val="FF0000"/>
                </a:solidFill>
              </a:rPr>
              <a:t>Spełniajcie marzenia </a:t>
            </a:r>
            <a:br>
              <a:rPr lang="pl-PL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i </a:t>
            </a:r>
            <a:br>
              <a:rPr lang="pl-PL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rozwijajcie swoje pasje!</a:t>
            </a:r>
            <a:endParaRPr lang="pl-PL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775542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Pierwsze rysowane książeczki</a:t>
            </a:r>
            <a:endParaRPr lang="pl-PL" sz="3200" dirty="0"/>
          </a:p>
        </p:txBody>
      </p:sp>
      <p:pic>
        <p:nvPicPr>
          <p:cNvPr id="1026" name="Picture 2" descr="skanuj002"/>
          <p:cNvPicPr>
            <a:picLocks noChangeAspect="1" noChangeArrowheads="1"/>
          </p:cNvPicPr>
          <p:nvPr/>
        </p:nvPicPr>
        <p:blipFill>
          <a:blip r:embed="rId2" cstate="print"/>
          <a:srcRect l="882" r="7808" b="957"/>
          <a:stretch>
            <a:fillRect/>
          </a:stretch>
        </p:blipFill>
        <p:spPr bwMode="auto">
          <a:xfrm>
            <a:off x="714348" y="2000240"/>
            <a:ext cx="3286148" cy="460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kanuj002"/>
          <p:cNvPicPr>
            <a:picLocks noChangeAspect="1" noChangeArrowheads="1"/>
          </p:cNvPicPr>
          <p:nvPr/>
        </p:nvPicPr>
        <p:blipFill>
          <a:blip r:embed="rId3" cstate="print"/>
          <a:srcRect t="11920" r="8205" b="6339"/>
          <a:stretch>
            <a:fillRect/>
          </a:stretch>
        </p:blipFill>
        <p:spPr bwMode="auto">
          <a:xfrm>
            <a:off x="4857752" y="2000240"/>
            <a:ext cx="328910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186766" cy="71438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Pierwsze rysowane książeczki c.d.</a:t>
            </a:r>
            <a:endParaRPr lang="pl-PL" sz="3200" dirty="0"/>
          </a:p>
        </p:txBody>
      </p:sp>
      <p:pic>
        <p:nvPicPr>
          <p:cNvPr id="4" name="Symbol zastępczy zawartości 3" descr="C:\Users\gabrysia\Desktop\GABI\20160606_175228.jpg"/>
          <p:cNvPicPr>
            <a:picLocks noGrp="1"/>
          </p:cNvPicPr>
          <p:nvPr>
            <p:ph idx="1"/>
          </p:nvPr>
        </p:nvPicPr>
        <p:blipFill>
          <a:blip r:embed="rId2" cstate="print"/>
          <a:srcRect l="13418" t="6787" r="15634" b="10004"/>
          <a:stretch>
            <a:fillRect/>
          </a:stretch>
        </p:blipFill>
        <p:spPr bwMode="auto">
          <a:xfrm rot="5400000">
            <a:off x="-285785" y="2285993"/>
            <a:ext cx="250033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gabrysia\Desktop\GABI\20160606_175301.jpg"/>
          <p:cNvPicPr/>
          <p:nvPr/>
        </p:nvPicPr>
        <p:blipFill>
          <a:blip r:embed="rId3" cstate="print"/>
          <a:srcRect l="14241" r="4727" b="1041"/>
          <a:stretch>
            <a:fillRect/>
          </a:stretch>
        </p:blipFill>
        <p:spPr bwMode="auto">
          <a:xfrm>
            <a:off x="2000232" y="1785926"/>
            <a:ext cx="307183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gabrysia\Desktop\GABI\20160606_175342.jpg"/>
          <p:cNvPicPr/>
          <p:nvPr/>
        </p:nvPicPr>
        <p:blipFill>
          <a:blip r:embed="rId4" cstate="print"/>
          <a:srcRect l="15890" t="2737" r="9465"/>
          <a:stretch>
            <a:fillRect/>
          </a:stretch>
        </p:blipFill>
        <p:spPr bwMode="auto">
          <a:xfrm>
            <a:off x="5286380" y="1785926"/>
            <a:ext cx="357186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gabrysia\Desktop\GABI\20160606_175401.jpg"/>
          <p:cNvPicPr/>
          <p:nvPr/>
        </p:nvPicPr>
        <p:blipFill>
          <a:blip r:embed="rId5" cstate="print"/>
          <a:srcRect l="16617" t="4421" r="13729" b="2105"/>
          <a:stretch>
            <a:fillRect/>
          </a:stretch>
        </p:blipFill>
        <p:spPr bwMode="auto">
          <a:xfrm>
            <a:off x="785786" y="4429132"/>
            <a:ext cx="3071834" cy="226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gabrysia\Desktop\GABI\20160606_175415.jpg"/>
          <p:cNvPicPr/>
          <p:nvPr/>
        </p:nvPicPr>
        <p:blipFill>
          <a:blip r:embed="rId6" cstate="print"/>
          <a:srcRect l="13530" t="5474" r="16572" b="2724"/>
          <a:stretch>
            <a:fillRect/>
          </a:stretch>
        </p:blipFill>
        <p:spPr bwMode="auto">
          <a:xfrm>
            <a:off x="4929190" y="4429132"/>
            <a:ext cx="3399011" cy="230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Czy to prawda czy to sen? – Jak poznałam zimowe ludki czyli Zimowych Strażników Przyrody</a:t>
            </a:r>
            <a:endParaRPr lang="pl-PL" sz="3200" dirty="0"/>
          </a:p>
        </p:txBody>
      </p:sp>
      <p:pic>
        <p:nvPicPr>
          <p:cNvPr id="4" name="Symbol zastępczy zawartości 3" descr="C:\Users\gabrysia\Desktop\GABI\20160606_175651.jpg"/>
          <p:cNvPicPr>
            <a:picLocks noGrp="1"/>
          </p:cNvPicPr>
          <p:nvPr>
            <p:ph idx="1"/>
          </p:nvPr>
        </p:nvPicPr>
        <p:blipFill>
          <a:blip r:embed="rId2" cstate="print"/>
          <a:srcRect l="12719" t="7654" r="14881" b="4235"/>
          <a:stretch>
            <a:fillRect/>
          </a:stretch>
        </p:blipFill>
        <p:spPr bwMode="auto">
          <a:xfrm rot="5400000">
            <a:off x="-290078" y="3004665"/>
            <a:ext cx="3989257" cy="298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/>
          <a:srcRect l="6954" t="16767" r="37030" b="16201"/>
          <a:stretch>
            <a:fillRect/>
          </a:stretch>
        </p:blipFill>
        <p:spPr bwMode="auto">
          <a:xfrm>
            <a:off x="3500430" y="2500306"/>
            <a:ext cx="535785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„Magiczny Świat Wróżek”</a:t>
            </a:r>
            <a:endParaRPr lang="pl-PL" sz="3200" dirty="0"/>
          </a:p>
        </p:txBody>
      </p:sp>
      <p:pic>
        <p:nvPicPr>
          <p:cNvPr id="7" name="Obraz 6"/>
          <p:cNvPicPr/>
          <p:nvPr/>
        </p:nvPicPr>
        <p:blipFill>
          <a:blip r:embed="rId2"/>
          <a:srcRect l="1654" t="15490" r="2279" b="6863"/>
          <a:stretch>
            <a:fillRect/>
          </a:stretch>
        </p:blipFill>
        <p:spPr bwMode="auto">
          <a:xfrm>
            <a:off x="214282" y="1785926"/>
            <a:ext cx="878687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XIV Międzyszkolny Konkurs Literacki „Kręć się, kręć wrzeciono, wij się, baśni, wij…”</a:t>
            </a: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28940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kanuj002"/>
          <p:cNvPicPr>
            <a:picLocks noChangeAspect="1" noChangeArrowheads="1"/>
          </p:cNvPicPr>
          <p:nvPr/>
        </p:nvPicPr>
        <p:blipFill>
          <a:blip r:embed="rId3" cstate="print"/>
          <a:srcRect t="8098" r="2756" b="5533"/>
          <a:stretch>
            <a:fillRect/>
          </a:stretch>
        </p:blipFill>
        <p:spPr bwMode="auto">
          <a:xfrm>
            <a:off x="3357554" y="2143116"/>
            <a:ext cx="2734723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kanuj002"/>
          <p:cNvPicPr>
            <a:picLocks noChangeAspect="1" noChangeArrowheads="1"/>
          </p:cNvPicPr>
          <p:nvPr/>
        </p:nvPicPr>
        <p:blipFill>
          <a:blip r:embed="rId4" cstate="print"/>
          <a:srcRect t="5264" r="2757" b="5235"/>
          <a:stretch>
            <a:fillRect/>
          </a:stretch>
        </p:blipFill>
        <p:spPr bwMode="auto">
          <a:xfrm>
            <a:off x="6429388" y="2143116"/>
            <a:ext cx="2596900" cy="180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skanuj002"/>
          <p:cNvPicPr>
            <a:picLocks noChangeAspect="1" noChangeArrowheads="1"/>
          </p:cNvPicPr>
          <p:nvPr/>
        </p:nvPicPr>
        <p:blipFill>
          <a:blip r:embed="rId5" cstate="print"/>
          <a:srcRect t="1341" r="775" b="1341"/>
          <a:stretch>
            <a:fillRect/>
          </a:stretch>
        </p:blipFill>
        <p:spPr bwMode="auto">
          <a:xfrm>
            <a:off x="3357554" y="4572008"/>
            <a:ext cx="2740683" cy="194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skanuj002"/>
          <p:cNvPicPr>
            <a:picLocks noChangeAspect="1" noChangeArrowheads="1"/>
          </p:cNvPicPr>
          <p:nvPr/>
        </p:nvPicPr>
        <p:blipFill>
          <a:blip r:embed="rId6" cstate="print"/>
          <a:srcRect l="3979" t="2773" r="797" b="2773"/>
          <a:stretch>
            <a:fillRect/>
          </a:stretch>
        </p:blipFill>
        <p:spPr bwMode="auto">
          <a:xfrm>
            <a:off x="6357950" y="4572008"/>
            <a:ext cx="2608937" cy="183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Ciekawa praca domowa – „</a:t>
            </a:r>
            <a:r>
              <a:rPr lang="pl-PL" sz="3200" dirty="0" err="1" smtClean="0"/>
              <a:t>Olafinka</a:t>
            </a:r>
            <a:r>
              <a:rPr lang="pl-PL" sz="3200" dirty="0" smtClean="0"/>
              <a:t>”</a:t>
            </a:r>
            <a:endParaRPr lang="pl-PL" sz="3200" dirty="0"/>
          </a:p>
        </p:txBody>
      </p:sp>
      <p:pic>
        <p:nvPicPr>
          <p:cNvPr id="4" name="Symbol zastępczy zawartości 3" descr="C:\Users\gabrysia\Desktop\GABI\20160606_183132.jpg"/>
          <p:cNvPicPr>
            <a:picLocks noGrp="1"/>
          </p:cNvPicPr>
          <p:nvPr>
            <p:ph idx="1"/>
          </p:nvPr>
        </p:nvPicPr>
        <p:blipFill>
          <a:blip r:embed="rId2" cstate="print"/>
          <a:srcRect l="23364" t="15789" r="19770" b="12406"/>
          <a:stretch>
            <a:fillRect/>
          </a:stretch>
        </p:blipFill>
        <p:spPr bwMode="auto">
          <a:xfrm rot="5400000">
            <a:off x="-232420" y="2661256"/>
            <a:ext cx="4143404" cy="310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skanuj002"/>
          <p:cNvPicPr>
            <a:picLocks noChangeAspect="1" noChangeArrowheads="1"/>
          </p:cNvPicPr>
          <p:nvPr/>
        </p:nvPicPr>
        <p:blipFill>
          <a:blip r:embed="rId3" cstate="print"/>
          <a:srcRect l="12720" t="10323" r="9840"/>
          <a:stretch>
            <a:fillRect/>
          </a:stretch>
        </p:blipFill>
        <p:spPr bwMode="auto">
          <a:xfrm>
            <a:off x="3714744" y="1785926"/>
            <a:ext cx="1928826" cy="274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skanuj003"/>
          <p:cNvPicPr>
            <a:picLocks noChangeAspect="1" noChangeArrowheads="1"/>
          </p:cNvPicPr>
          <p:nvPr/>
        </p:nvPicPr>
        <p:blipFill>
          <a:blip r:embed="rId4" cstate="print"/>
          <a:srcRect l="17039" t="11031" r="5945"/>
          <a:stretch>
            <a:fillRect/>
          </a:stretch>
        </p:blipFill>
        <p:spPr bwMode="auto">
          <a:xfrm>
            <a:off x="6643702" y="1785926"/>
            <a:ext cx="187532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skanuj005"/>
          <p:cNvPicPr>
            <a:picLocks noChangeAspect="1" noChangeArrowheads="1"/>
          </p:cNvPicPr>
          <p:nvPr/>
        </p:nvPicPr>
        <p:blipFill>
          <a:blip r:embed="rId5" cstate="print"/>
          <a:srcRect l="827" t="961" r="5049" b="1266"/>
          <a:stretch>
            <a:fillRect/>
          </a:stretch>
        </p:blipFill>
        <p:spPr bwMode="auto">
          <a:xfrm rot="5400000">
            <a:off x="5394284" y="4035476"/>
            <a:ext cx="2170199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Przedstawienie pt. „</a:t>
            </a:r>
            <a:r>
              <a:rPr lang="pl-PL" sz="3200" dirty="0" err="1" smtClean="0"/>
              <a:t>Olafinka</a:t>
            </a:r>
            <a:r>
              <a:rPr lang="pl-PL" sz="3200" dirty="0" smtClean="0"/>
              <a:t>” na podstawie napisanej bajki</a:t>
            </a:r>
            <a:endParaRPr lang="pl-PL" sz="3200" dirty="0"/>
          </a:p>
        </p:txBody>
      </p:sp>
      <p:pic>
        <p:nvPicPr>
          <p:cNvPr id="6" name="Obraz 5" descr="C:\Users\gabrysia\Desktop\GABI\DSC018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2864949" cy="222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gabrysia\Desktop\GABI\DSC01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95708" y="2405226"/>
            <a:ext cx="4385308" cy="328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gabrysia\Desktop\GABI\DSC01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429132"/>
            <a:ext cx="2932377" cy="227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/>
              <a:t>Występują:</a:t>
            </a:r>
          </a:p>
          <a:p>
            <a:r>
              <a:rPr lang="pl-PL" dirty="0" err="1" smtClean="0"/>
              <a:t>Olafinka</a:t>
            </a:r>
            <a:r>
              <a:rPr lang="pl-PL" dirty="0" smtClean="0"/>
              <a:t> : 					Tatiana </a:t>
            </a:r>
            <a:r>
              <a:rPr lang="pl-PL" dirty="0" err="1" smtClean="0"/>
              <a:t>Mud</a:t>
            </a:r>
            <a:endParaRPr lang="pl-PL" dirty="0" smtClean="0"/>
          </a:p>
          <a:p>
            <a:r>
              <a:rPr lang="pl-PL" dirty="0" smtClean="0"/>
              <a:t>Dziewczynka Gabrysia :	 		Julia Jabłońska</a:t>
            </a:r>
          </a:p>
          <a:p>
            <a:r>
              <a:rPr lang="pl-PL" dirty="0" smtClean="0"/>
              <a:t>Nauczycielka / ogrodniczka :	 	Julia Kubicka</a:t>
            </a:r>
          </a:p>
          <a:p>
            <a:r>
              <a:rPr lang="pl-PL" dirty="0" smtClean="0"/>
              <a:t>Narrator : 					Gabrysia Knap  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303</TotalTime>
  <Words>88</Words>
  <Application>Microsoft Office PowerPoint</Application>
  <PresentationFormat>Pokaz na ekranie (4:3)</PresentationFormat>
  <Paragraphs>25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Przepływ</vt:lpstr>
      <vt:lpstr>Między fikcją, a rzeczywistością, czyli mój bajkowy świat.</vt:lpstr>
      <vt:lpstr>Pierwsze rysowane książeczki</vt:lpstr>
      <vt:lpstr>Pierwsze rysowane książeczki c.d.</vt:lpstr>
      <vt:lpstr>Czy to prawda czy to sen? – Jak poznałam zimowe ludki czyli Zimowych Strażników Przyrody</vt:lpstr>
      <vt:lpstr>„Magiczny Świat Wróżek”</vt:lpstr>
      <vt:lpstr>XIV Międzyszkolny Konkurs Literacki „Kręć się, kręć wrzeciono, wij się, baśni, wij…”</vt:lpstr>
      <vt:lpstr>Ciekawa praca domowa – „Olafinka”</vt:lpstr>
      <vt:lpstr>Przedstawienie pt. „Olafinka” na podstawie napisanej bajki</vt:lpstr>
      <vt:lpstr> </vt:lpstr>
      <vt:lpstr> Spełniajcie marzenia  i  rozwijajcie swoje pasje!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gabrysia</dc:creator>
  <cp:lastModifiedBy>gabrysia</cp:lastModifiedBy>
  <cp:revision>29</cp:revision>
  <dcterms:created xsi:type="dcterms:W3CDTF">2016-05-18T19:15:33Z</dcterms:created>
  <dcterms:modified xsi:type="dcterms:W3CDTF">2016-06-06T19:57:08Z</dcterms:modified>
</cp:coreProperties>
</file>