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6" r:id="rId20"/>
    <p:sldId id="274" r:id="rId21"/>
    <p:sldId id="275" r:id="rId22"/>
    <p:sldId id="280" r:id="rId23"/>
    <p:sldId id="277" r:id="rId24"/>
    <p:sldId id="278" r:id="rId25"/>
    <p:sldId id="282" r:id="rId26"/>
    <p:sldId id="281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Arkusz_programu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BB-4A20-B2A3-BEFD0BEB9D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BB-4A20-B2A3-BEFD0BEB9D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BB-4A20-B2A3-BEFD0BEB9D2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BB-4A20-B2A3-BEFD0BEB9D2A}"/>
              </c:ext>
            </c:extLst>
          </c:dPt>
          <c:cat>
            <c:strRef>
              <c:f>Arkusz1!$A$2:$A$5</c:f>
              <c:strCache>
                <c:ptCount val="4"/>
                <c:pt idx="0">
                  <c:v>1. SAMOCHODY</c:v>
                </c:pt>
                <c:pt idx="1">
                  <c:v>2. WIATR</c:v>
                </c:pt>
                <c:pt idx="2">
                  <c:v>3. ZAKŁADY, FABRYKI</c:v>
                </c:pt>
                <c:pt idx="3">
                  <c:v>4. DYM Z KOMINÓW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17</c:v>
                </c:pt>
                <c:pt idx="1">
                  <c:v>20</c:v>
                </c:pt>
                <c:pt idx="2">
                  <c:v>21</c:v>
                </c:pt>
                <c:pt idx="3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44-4974-96B6-00A795F50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2.2973588656790603E-3"/>
          <c:w val="0.16068508616908606"/>
          <c:h val="0.95386772978861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99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905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010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329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7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599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151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5959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59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90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62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11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26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542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25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579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34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E2B66D5-FF3B-4DA1-AD35-D8C0800CA474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6DBA5-76BD-46AA-9A83-D96B41D331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700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832460" y="3077309"/>
            <a:ext cx="5324977" cy="1503484"/>
          </a:xfrm>
        </p:spPr>
        <p:txBody>
          <a:bodyPr/>
          <a:lstStyle/>
          <a:p>
            <a:r>
              <a:rPr lang="pl-PL" dirty="0" smtClean="0"/>
              <a:t>Maja Lasek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627077" y="4777380"/>
            <a:ext cx="6312877" cy="861420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                              Opieka MGR Renata Szwaczka</a:t>
            </a:r>
          </a:p>
          <a:p>
            <a:r>
              <a:rPr lang="pl-PL" dirty="0" smtClean="0"/>
              <a:t>          Szkoła podstawowa w woli kopcowej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6" y="61570"/>
            <a:ext cx="4677506" cy="674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8" y="108153"/>
            <a:ext cx="10149111" cy="6626943"/>
          </a:xfrm>
        </p:spPr>
      </p:pic>
    </p:spTree>
    <p:extLst>
      <p:ext uri="{BB962C8B-B14F-4D97-AF65-F5344CB8AC3E}">
        <p14:creationId xmlns:p14="http://schemas.microsoft.com/office/powerpoint/2010/main" val="1869931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" y="79092"/>
            <a:ext cx="10250859" cy="6685501"/>
          </a:xfrm>
        </p:spPr>
      </p:pic>
    </p:spTree>
    <p:extLst>
      <p:ext uri="{BB962C8B-B14F-4D97-AF65-F5344CB8AC3E}">
        <p14:creationId xmlns:p14="http://schemas.microsoft.com/office/powerpoint/2010/main" val="3400201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" y="98323"/>
            <a:ext cx="10236498" cy="6646606"/>
          </a:xfrm>
        </p:spPr>
      </p:pic>
    </p:spTree>
    <p:extLst>
      <p:ext uri="{BB962C8B-B14F-4D97-AF65-F5344CB8AC3E}">
        <p14:creationId xmlns:p14="http://schemas.microsoft.com/office/powerpoint/2010/main" val="618736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6" y="78658"/>
            <a:ext cx="10184295" cy="6685936"/>
          </a:xfrm>
        </p:spPr>
      </p:pic>
    </p:spTree>
    <p:extLst>
      <p:ext uri="{BB962C8B-B14F-4D97-AF65-F5344CB8AC3E}">
        <p14:creationId xmlns:p14="http://schemas.microsoft.com/office/powerpoint/2010/main" val="3530377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4" y="108154"/>
            <a:ext cx="10200790" cy="6646607"/>
          </a:xfrm>
        </p:spPr>
      </p:pic>
    </p:spTree>
    <p:extLst>
      <p:ext uri="{BB962C8B-B14F-4D97-AF65-F5344CB8AC3E}">
        <p14:creationId xmlns:p14="http://schemas.microsoft.com/office/powerpoint/2010/main" val="254185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" y="117986"/>
            <a:ext cx="10230170" cy="6648397"/>
          </a:xfrm>
        </p:spPr>
      </p:pic>
    </p:spTree>
    <p:extLst>
      <p:ext uri="{BB962C8B-B14F-4D97-AF65-F5344CB8AC3E}">
        <p14:creationId xmlns:p14="http://schemas.microsoft.com/office/powerpoint/2010/main" val="399438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" y="68825"/>
            <a:ext cx="10174911" cy="6697183"/>
          </a:xfrm>
        </p:spPr>
      </p:pic>
    </p:spTree>
    <p:extLst>
      <p:ext uri="{BB962C8B-B14F-4D97-AF65-F5344CB8AC3E}">
        <p14:creationId xmlns:p14="http://schemas.microsoft.com/office/powerpoint/2010/main" val="913653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94111" y="216744"/>
            <a:ext cx="9404723" cy="1400530"/>
          </a:xfrm>
        </p:spPr>
        <p:txBody>
          <a:bodyPr/>
          <a:lstStyle/>
          <a:p>
            <a:r>
              <a:rPr lang="pl-PL" dirty="0" smtClean="0"/>
              <a:t>DZISIAJ</a:t>
            </a:r>
            <a:endParaRPr lang="pl-PL" dirty="0"/>
          </a:p>
        </p:txBody>
      </p:sp>
      <p:pic>
        <p:nvPicPr>
          <p:cNvPr id="1026" name="Picture 2" descr="Smog w mie&amp;sacute;c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" y="1032387"/>
            <a:ext cx="11801222" cy="57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51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383458"/>
            <a:ext cx="8946541" cy="5864941"/>
          </a:xfrm>
        </p:spPr>
        <p:txBody>
          <a:bodyPr>
            <a:normAutofit/>
          </a:bodyPr>
          <a:lstStyle/>
          <a:p>
            <a:r>
              <a:rPr lang="pl-PL" sz="3600" b="1" dirty="0"/>
              <a:t>Smog</a:t>
            </a:r>
            <a:r>
              <a:rPr lang="pl-PL" sz="3600" dirty="0"/>
              <a:t> (ang. </a:t>
            </a:r>
            <a:r>
              <a:rPr lang="pl-PL" sz="3600" b="1" dirty="0"/>
              <a:t>smog</a:t>
            </a:r>
            <a:r>
              <a:rPr lang="pl-PL" sz="3600" dirty="0"/>
              <a:t>) – nienaturalne zjawisko atmosferyczne polegające na współwystępowaniu zanieczyszczenia powietrza wskutek działalności człowieka oraz niekorzystnych zjawisk naturalnych: znacznego zamglenia i bezwietrznej pogody. Słowo „</a:t>
            </a:r>
            <a:r>
              <a:rPr lang="pl-PL" sz="3600" b="1" dirty="0"/>
              <a:t>smog</a:t>
            </a:r>
            <a:r>
              <a:rPr lang="pl-PL" sz="3600" dirty="0"/>
              <a:t>” powstało w języku angielskim ze zbitki dwóch słów: </a:t>
            </a:r>
            <a:r>
              <a:rPr lang="pl-PL" sz="3600" dirty="0" err="1"/>
              <a:t>smoke</a:t>
            </a:r>
            <a:r>
              <a:rPr lang="pl-PL" sz="3600" dirty="0"/>
              <a:t> (dym) i </a:t>
            </a:r>
            <a:r>
              <a:rPr lang="pl-PL" sz="3600" dirty="0" err="1"/>
              <a:t>fog</a:t>
            </a:r>
            <a:r>
              <a:rPr lang="pl-PL" sz="3600" dirty="0"/>
              <a:t> (mgła).</a:t>
            </a:r>
          </a:p>
        </p:txBody>
      </p:sp>
    </p:spTree>
    <p:extLst>
      <p:ext uri="{BB962C8B-B14F-4D97-AF65-F5344CB8AC3E}">
        <p14:creationId xmlns:p14="http://schemas.microsoft.com/office/powerpoint/2010/main" val="4121551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049" y="186813"/>
            <a:ext cx="9824785" cy="126836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 </a:t>
            </a:r>
            <a:r>
              <a:rPr lang="pl-PL" b="1" dirty="0" smtClean="0"/>
              <a:t>                 Jak </a:t>
            </a:r>
            <a:r>
              <a:rPr lang="pl-PL" b="1" dirty="0"/>
              <a:t>powstaje smog?</a:t>
            </a:r>
            <a:br>
              <a:rPr lang="pl-PL" b="1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9" y="1152983"/>
            <a:ext cx="11258028" cy="55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3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104624"/>
            <a:ext cx="10225548" cy="6617849"/>
          </a:xfrm>
        </p:spPr>
      </p:pic>
    </p:spTree>
    <p:extLst>
      <p:ext uri="{BB962C8B-B14F-4D97-AF65-F5344CB8AC3E}">
        <p14:creationId xmlns:p14="http://schemas.microsoft.com/office/powerpoint/2010/main" val="2125283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ój film maja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71" y="104502"/>
            <a:ext cx="9940623" cy="6616371"/>
          </a:xfrm>
        </p:spPr>
      </p:pic>
    </p:spTree>
    <p:extLst>
      <p:ext uri="{BB962C8B-B14F-4D97-AF65-F5344CB8AC3E}">
        <p14:creationId xmlns:p14="http://schemas.microsoft.com/office/powerpoint/2010/main" val="308598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Porównanie przejrzystości powietrza</a:t>
            </a:r>
            <a:endParaRPr lang="pl-PL" dirty="0"/>
          </a:p>
        </p:txBody>
      </p:sp>
      <p:pic>
        <p:nvPicPr>
          <p:cNvPr id="2050" name="Picture 2" descr="Znaleziony obra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4" y="1468310"/>
            <a:ext cx="11589865" cy="43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1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149" y="78658"/>
            <a:ext cx="10146890" cy="1415845"/>
          </a:xfrm>
        </p:spPr>
        <p:txBody>
          <a:bodyPr/>
          <a:lstStyle/>
          <a:p>
            <a:pPr algn="ctr"/>
            <a:r>
              <a:rPr lang="pl-PL" dirty="0" smtClean="0"/>
              <a:t>PRZYKŁAD ODPOWIEDZIALNOŚCI ZA SMOG W KIELCACH W 2017 r.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460698"/>
              </p:ext>
            </p:extLst>
          </p:nvPr>
        </p:nvGraphicFramePr>
        <p:xfrm>
          <a:off x="167149" y="1809135"/>
          <a:ext cx="11710219" cy="357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64" y="5084122"/>
            <a:ext cx="2212258" cy="1469078"/>
          </a:xfrm>
          <a:prstGeom prst="rect">
            <a:avLst/>
          </a:prstGeom>
        </p:spPr>
      </p:pic>
      <p:pic>
        <p:nvPicPr>
          <p:cNvPr id="4098" name="Picture 2" descr="Podobny ob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04" y="1417582"/>
            <a:ext cx="1977180" cy="13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nalezione obrazy dla zapytania dymi&amp;aogon;cy kom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99" y="2394723"/>
            <a:ext cx="1729397" cy="12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nalezione obrazy dla zapytania wiatrowsk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80" y="2833427"/>
            <a:ext cx="1329096" cy="17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737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smog chorob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611" y="105509"/>
            <a:ext cx="8221852" cy="66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98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310" y="452718"/>
            <a:ext cx="10805651" cy="1400530"/>
          </a:xfrm>
        </p:spPr>
        <p:txBody>
          <a:bodyPr/>
          <a:lstStyle/>
          <a:p>
            <a:r>
              <a:rPr lang="pl-PL" b="1" dirty="0" smtClean="0"/>
              <a:t>  JAK </a:t>
            </a:r>
            <a:r>
              <a:rPr lang="pl-PL" b="1" dirty="0"/>
              <a:t>UCHRONIĆ SIĘ PRZED SMOGIEM?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29" y="1152983"/>
            <a:ext cx="7052545" cy="5289409"/>
          </a:xfrm>
        </p:spPr>
      </p:pic>
    </p:spTree>
    <p:extLst>
      <p:ext uri="{BB962C8B-B14F-4D97-AF65-F5344CB8AC3E}">
        <p14:creationId xmlns:p14="http://schemas.microsoft.com/office/powerpoint/2010/main" val="1902622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nalezione obrazy dla zapytania smog zabij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57" y="70648"/>
            <a:ext cx="5781369" cy="669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16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3008671"/>
            <a:ext cx="9982560" cy="1877961"/>
          </a:xfrm>
        </p:spPr>
        <p:txBody>
          <a:bodyPr/>
          <a:lstStyle/>
          <a:p>
            <a:r>
              <a:rPr lang="pl-PL" sz="4400" b="1" dirty="0" smtClean="0"/>
              <a:t>          </a:t>
            </a:r>
            <a:r>
              <a:rPr lang="pl-PL" sz="6000" b="1" dirty="0" smtClean="0"/>
              <a:t>DZIĘKUJĘ </a:t>
            </a:r>
            <a:r>
              <a:rPr lang="pl-PL" sz="6000" b="1" dirty="0"/>
              <a:t>ZA UWAGĘ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4270" y="2052918"/>
            <a:ext cx="2477729" cy="419548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8962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9117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127819"/>
            <a:ext cx="10205884" cy="6607277"/>
          </a:xfrm>
        </p:spPr>
      </p:pic>
    </p:spTree>
    <p:extLst>
      <p:ext uri="{BB962C8B-B14F-4D97-AF65-F5344CB8AC3E}">
        <p14:creationId xmlns:p14="http://schemas.microsoft.com/office/powerpoint/2010/main" val="922686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" y="147484"/>
            <a:ext cx="10166003" cy="6607277"/>
          </a:xfrm>
        </p:spPr>
      </p:pic>
    </p:spTree>
    <p:extLst>
      <p:ext uri="{BB962C8B-B14F-4D97-AF65-F5344CB8AC3E}">
        <p14:creationId xmlns:p14="http://schemas.microsoft.com/office/powerpoint/2010/main" val="3972853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78658"/>
            <a:ext cx="10225547" cy="6695768"/>
          </a:xfrm>
        </p:spPr>
      </p:pic>
    </p:spTree>
    <p:extLst>
      <p:ext uri="{BB962C8B-B14F-4D97-AF65-F5344CB8AC3E}">
        <p14:creationId xmlns:p14="http://schemas.microsoft.com/office/powerpoint/2010/main" val="1495071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127819"/>
            <a:ext cx="10176387" cy="6626941"/>
          </a:xfrm>
        </p:spPr>
      </p:pic>
    </p:spTree>
    <p:extLst>
      <p:ext uri="{BB962C8B-B14F-4D97-AF65-F5344CB8AC3E}">
        <p14:creationId xmlns:p14="http://schemas.microsoft.com/office/powerpoint/2010/main" val="743492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1" y="117987"/>
            <a:ext cx="10155521" cy="6626942"/>
          </a:xfrm>
        </p:spPr>
      </p:pic>
    </p:spTree>
    <p:extLst>
      <p:ext uri="{BB962C8B-B14F-4D97-AF65-F5344CB8AC3E}">
        <p14:creationId xmlns:p14="http://schemas.microsoft.com/office/powerpoint/2010/main" val="1984873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0" y="118421"/>
            <a:ext cx="10177333" cy="6626508"/>
          </a:xfrm>
        </p:spPr>
      </p:pic>
    </p:spTree>
    <p:extLst>
      <p:ext uri="{BB962C8B-B14F-4D97-AF65-F5344CB8AC3E}">
        <p14:creationId xmlns:p14="http://schemas.microsoft.com/office/powerpoint/2010/main" val="4168580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7" y="108588"/>
            <a:ext cx="10171792" cy="6656005"/>
          </a:xfrm>
        </p:spPr>
      </p:pic>
    </p:spTree>
    <p:extLst>
      <p:ext uri="{BB962C8B-B14F-4D97-AF65-F5344CB8AC3E}">
        <p14:creationId xmlns:p14="http://schemas.microsoft.com/office/powerpoint/2010/main" val="1516180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7788</TotalTime>
  <Words>98</Words>
  <Application>Microsoft Office PowerPoint</Application>
  <PresentationFormat>Niestandardowy</PresentationFormat>
  <Paragraphs>13</Paragraphs>
  <Slides>26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Jon</vt:lpstr>
      <vt:lpstr>Maja Lasek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DZISIAJ</vt:lpstr>
      <vt:lpstr>Prezentacja programu PowerPoint</vt:lpstr>
      <vt:lpstr>                  Jak powstaje smog? </vt:lpstr>
      <vt:lpstr>Prezentacja programu PowerPoint</vt:lpstr>
      <vt:lpstr>Porównanie przejrzystości powietrza</vt:lpstr>
      <vt:lpstr>PRZYKŁAD ODPOWIEDZIALNOŚCI ZA SMOG W KIELCACH W 2017 r.</vt:lpstr>
      <vt:lpstr>Prezentacja programu PowerPoint</vt:lpstr>
      <vt:lpstr>  JAK UCHRONIĆ SIĘ PRZED SMOGIEM?</vt:lpstr>
      <vt:lpstr>Prezentacja programu PowerPoint</vt:lpstr>
      <vt:lpstr>          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Maja Lasek</dc:title>
  <dc:creator>Iwi</dc:creator>
  <cp:lastModifiedBy>Paulinka</cp:lastModifiedBy>
  <cp:revision>22</cp:revision>
  <dcterms:created xsi:type="dcterms:W3CDTF">2017-05-24T10:20:32Z</dcterms:created>
  <dcterms:modified xsi:type="dcterms:W3CDTF">2017-06-05T15:33:41Z</dcterms:modified>
</cp:coreProperties>
</file>